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0"/>
  </p:notesMasterIdLst>
  <p:sldIdLst>
    <p:sldId id="256" r:id="rId2"/>
    <p:sldId id="463" r:id="rId3"/>
    <p:sldId id="679" r:id="rId4"/>
    <p:sldId id="680" r:id="rId5"/>
    <p:sldId id="681" r:id="rId6"/>
    <p:sldId id="682" r:id="rId7"/>
    <p:sldId id="683" r:id="rId8"/>
    <p:sldId id="684" r:id="rId9"/>
    <p:sldId id="685" r:id="rId10"/>
    <p:sldId id="686" r:id="rId11"/>
    <p:sldId id="687" r:id="rId12"/>
    <p:sldId id="688" r:id="rId13"/>
    <p:sldId id="689" r:id="rId14"/>
    <p:sldId id="477" r:id="rId15"/>
    <p:sldId id="399" r:id="rId16"/>
    <p:sldId id="409" r:id="rId17"/>
    <p:sldId id="481" r:id="rId18"/>
    <p:sldId id="48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25" autoAdjust="0"/>
    <p:restoredTop sz="95326" autoAdjust="0"/>
  </p:normalViewPr>
  <p:slideViewPr>
    <p:cSldViewPr snapToGrid="0">
      <p:cViewPr varScale="1">
        <p:scale>
          <a:sx n="74" d="100"/>
          <a:sy n="74" d="100"/>
        </p:scale>
        <p:origin x="43" y="3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oyuztechnologies/Corporate_Full_Stack_Training/blob/master/Day%207/controller/View2.controller.txt" TargetMode="External"/><Relationship Id="rId3" Type="http://schemas.openxmlformats.org/officeDocument/2006/relationships/hyperlink" Target="https://github.com/soyuztechnologies/Corporate_Full_Stack_Training/blob/master/Day%207/manifest.json.txt" TargetMode="External"/><Relationship Id="rId7" Type="http://schemas.openxmlformats.org/officeDocument/2006/relationships/hyperlink" Target="https://github.com/soyuztechnologies/Corporate_Full_Stack_Training/blob/master/Day%207/fragment/supplierTab.fragment.xml.txt" TargetMode="External"/><Relationship Id="rId12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Corporate_Full_Stack_Training/blob/master/Day%207/fragment/moreInfo.fragment.xml.txt" TargetMode="External"/><Relationship Id="rId11" Type="http://schemas.openxmlformats.org/officeDocument/2006/relationships/hyperlink" Target="https://github.com/soyuztechnologies/Corporate_Full_Stack_Training/blob/master/Day%207/controller/Add.contoller.js.txt" TargetMode="External"/><Relationship Id="rId5" Type="http://schemas.openxmlformats.org/officeDocument/2006/relationships/hyperlink" Target="https://github.com/soyuztechnologies/Corporate_Full_Stack_Training/blob/master/Day%207/View/View2.view.xml.txt" TargetMode="External"/><Relationship Id="rId10" Type="http://schemas.openxmlformats.org/officeDocument/2006/relationships/hyperlink" Target="https://github.com/soyuztechnologies/Corporate_Full_Stack_Training/blob/master/Day%207/View/add.xml.txt" TargetMode="External"/><Relationship Id="rId4" Type="http://schemas.openxmlformats.org/officeDocument/2006/relationships/hyperlink" Target="https://github.com/soyuztechnologies/Corporate_Full_Stack_Training/blob/master/Day%207/View/View1.view.xml.txt" TargetMode="External"/><Relationship Id="rId9" Type="http://schemas.openxmlformats.org/officeDocument/2006/relationships/hyperlink" Target="https://github.com/soyuztechnologies/Corporate_Full_Stack_Training/blob/master/Day%207/controller/View1.view.controller.txt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eg"/><Relationship Id="rId7" Type="http://schemas.openxmlformats.org/officeDocument/2006/relationships/image" Target="../media/image3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tiff"/><Relationship Id="rId5" Type="http://schemas.openxmlformats.org/officeDocument/2006/relationships/image" Target="../media/image35.tiff"/><Relationship Id="rId10" Type="http://schemas.openxmlformats.org/officeDocument/2006/relationships/image" Target="../media/image2.png"/><Relationship Id="rId4" Type="http://schemas.openxmlformats.org/officeDocument/2006/relationships/image" Target="../media/image34.tiff"/><Relationship Id="rId9" Type="http://schemas.openxmlformats.org/officeDocument/2006/relationships/hyperlink" Target="https://anubhavtrainings.com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9.jpg"/><Relationship Id="rId7" Type="http://schemas.openxmlformats.org/officeDocument/2006/relationships/image" Target="../media/image41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40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tools.hana.ondemand.com/#cloud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8443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7E0AC078-DDA7-4C3A-ABD0-7979DEB9BF93}"/>
              </a:ext>
            </a:extLst>
          </p:cNvPr>
          <p:cNvSpPr/>
          <p:nvPr/>
        </p:nvSpPr>
        <p:spPr>
          <a:xfrm>
            <a:off x="0" y="199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85E7A77-294A-4DFF-993D-0AF9E13BEC41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1AD393C5-7598-4AD4-ABE6-1874213B941B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-150" dirty="0">
                <a:solidFill>
                  <a:schemeClr val="bg1"/>
                </a:solidFill>
              </a:rPr>
              <a:t>Anubhav Oberoy &amp; Nishan Nainsukha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D2752-A5B5-48D5-BE3E-D5C966B015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FD29F8-A738-4101-904E-C985D98B8532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17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 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one with Connect , now we are connected with cloud using SCC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Connectivity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797000-D086-48CE-B967-A56A603B8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55" y="1269053"/>
            <a:ext cx="11118914" cy="533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64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Go to BAS and Click on Service Center Icon in the Left Vertical Menu Bar and click on add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Destination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64A73-42FF-4932-BE70-0AF15EDEB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35" y="1404594"/>
            <a:ext cx="2842506" cy="48854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9F0564-2BD5-46DF-AA78-F099F4897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747" y="1404594"/>
            <a:ext cx="2842506" cy="48854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88E975-8FBC-459C-BB26-B092DFA95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5831" y="1404595"/>
            <a:ext cx="2842506" cy="4885460"/>
          </a:xfrm>
          <a:prstGeom prst="rect">
            <a:avLst/>
          </a:prstGeom>
        </p:spPr>
      </p:pic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090CB4A0-EC34-4A14-8BB4-1F2AFB3FD3A7}"/>
              </a:ext>
            </a:extLst>
          </p:cNvPr>
          <p:cNvSpPr/>
          <p:nvPr/>
        </p:nvSpPr>
        <p:spPr>
          <a:xfrm>
            <a:off x="3601039" y="2903456"/>
            <a:ext cx="923827" cy="152714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51600801-9442-42C4-AFFC-B180C78562AB}"/>
              </a:ext>
            </a:extLst>
          </p:cNvPr>
          <p:cNvSpPr/>
          <p:nvPr/>
        </p:nvSpPr>
        <p:spPr>
          <a:xfrm>
            <a:off x="7717982" y="2903456"/>
            <a:ext cx="923827" cy="152714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74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Step1: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Create xs-app.json file in your project folder.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BAS Fiori App Integration with OData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3B76C0-4E6B-48C9-958D-F7CCF221CD98}"/>
              </a:ext>
            </a:extLst>
          </p:cNvPr>
          <p:cNvSpPr txBox="1"/>
          <p:nvPr/>
        </p:nvSpPr>
        <p:spPr>
          <a:xfrm>
            <a:off x="428918" y="1269053"/>
            <a:ext cx="8498265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welcomeFile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"/index.html"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authenticationMethod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"none"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"routes"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[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{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authenticationType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"none"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csrfProtection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"source"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"^/sap/</a:t>
            </a:r>
            <a:r>
              <a:rPr lang="en-IN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opu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odata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/sap/Z_FIRST_XX_SRV/"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"destination"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"CFN"</a:t>
            </a:r>
            <a:endParaRPr lang="en-I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{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"source"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"^(.*)$"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"target"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"$1"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"service"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"html5-apps-repo-rt"</a:t>
            </a:r>
            <a:endParaRPr lang="en-I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]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91320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Step2: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Enhance the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manifest code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Step3: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Go to terminal and open your project folder and run command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npm init,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it create a package.json file to the project folder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Step4: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Run the application from run configuration.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Step5: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Change the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View1.xml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Step6: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Change the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View2.xml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Step7: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Change the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moreinfo.fragment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Step8: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Change the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supplierTab.fragment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Step9: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Change the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View2.controller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Step10: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Change the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View1.controller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Step11: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add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10"/>
              </a:rPr>
              <a:t>Add.view.xml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Step12: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add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11"/>
              </a:rPr>
              <a:t>Add.controller.js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BAS Fiori App Integration with OData</a:t>
            </a:r>
          </a:p>
        </p:txBody>
      </p:sp>
      <p:pic>
        <p:nvPicPr>
          <p:cNvPr id="2050" name="Picture 2" descr="What to put on your team meeting agenda - Know Your Team | Blog">
            <a:extLst>
              <a:ext uri="{FF2B5EF4-FFF2-40B4-BE49-F238E27FC236}">
                <a16:creationId xmlns:a16="http://schemas.microsoft.com/office/drawing/2014/main" id="{09A01453-1CE6-4213-A985-CE55AA70B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624" y="2233246"/>
            <a:ext cx="4798403" cy="195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3290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</a:t>
            </a:r>
            <a:r>
              <a:rPr kumimoji="0" lang="en-IN" sz="4800" b="1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Day 17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D910400-D810-4651-9348-3C34EBD3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818659" y="912354"/>
            <a:ext cx="111393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</a:rPr>
              <a:t>Connectivity: Role of SCC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Destination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dirty="0">
                <a:effectLst/>
              </a:rPr>
              <a:t>BAS Fiori App Integration with OData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B9854A9-0B9B-4FD5-80A8-60CE26BB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endParaRPr lang="en-US" b="1" dirty="0">
              <a:solidFill>
                <a:schemeClr val="tx1"/>
              </a:solidFill>
            </a:endParaRPr>
          </a:p>
          <a:p>
            <a:pPr algn="r"/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028" name="Picture 4" descr="Free Stock Photo of Agenda With Pencil Means Written Agendas Schedules or  Outlines | Download Free Images and Free Illustrations">
            <a:extLst>
              <a:ext uri="{FF2B5EF4-FFF2-40B4-BE49-F238E27FC236}">
                <a16:creationId xmlns:a16="http://schemas.microsoft.com/office/drawing/2014/main" id="{DECCDB0A-8638-415D-90B9-02F3214AB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831" y="928181"/>
            <a:ext cx="5501941" cy="412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526473" y="915656"/>
            <a:ext cx="105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Internet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Connectivity: Role of SCC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C17C0-3C1A-4F9C-AF50-A15C29CA7E61}"/>
              </a:ext>
            </a:extLst>
          </p:cNvPr>
          <p:cNvSpPr txBox="1"/>
          <p:nvPr/>
        </p:nvSpPr>
        <p:spPr>
          <a:xfrm>
            <a:off x="6232827" y="915656"/>
            <a:ext cx="105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Intranet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98F0D01-679B-407B-990C-1AF481A7E7AE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5907768" y="899721"/>
            <a:ext cx="0" cy="5648861"/>
          </a:xfrm>
          <a:prstGeom prst="line">
            <a:avLst/>
          </a:prstGeom>
          <a:ln w="317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283AE62-91C1-4E91-9DB2-70309400EFFB}"/>
              </a:ext>
            </a:extLst>
          </p:cNvPr>
          <p:cNvSpPr/>
          <p:nvPr/>
        </p:nvSpPr>
        <p:spPr>
          <a:xfrm>
            <a:off x="526473" y="1610802"/>
            <a:ext cx="4535049" cy="3260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DB6CC8-69C1-4FD9-96DF-81EA3DBAFF52}"/>
              </a:ext>
            </a:extLst>
          </p:cNvPr>
          <p:cNvSpPr txBox="1"/>
          <p:nvPr/>
        </p:nvSpPr>
        <p:spPr>
          <a:xfrm>
            <a:off x="526473" y="1610802"/>
            <a:ext cx="2857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BTP (PublicCloud)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A0BA24-3E58-448E-B793-D95AA1579CE9}"/>
              </a:ext>
            </a:extLst>
          </p:cNvPr>
          <p:cNvSpPr/>
          <p:nvPr/>
        </p:nvSpPr>
        <p:spPr>
          <a:xfrm>
            <a:off x="1043709" y="2539398"/>
            <a:ext cx="3500575" cy="82203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4E892C-27DE-48C3-B031-C4F41D377056}"/>
              </a:ext>
            </a:extLst>
          </p:cNvPr>
          <p:cNvSpPr txBox="1"/>
          <p:nvPr/>
        </p:nvSpPr>
        <p:spPr>
          <a:xfrm>
            <a:off x="1302150" y="2772365"/>
            <a:ext cx="3343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Business Application Studio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153451-F513-4046-B0A2-025A24491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709" y="2557211"/>
            <a:ext cx="188323" cy="21515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4A48A53-01EE-462A-B2D2-79222933E3D3}"/>
              </a:ext>
            </a:extLst>
          </p:cNvPr>
          <p:cNvSpPr/>
          <p:nvPr/>
        </p:nvSpPr>
        <p:spPr>
          <a:xfrm>
            <a:off x="1524000" y="3574473"/>
            <a:ext cx="2410689" cy="6003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Destination</a:t>
            </a:r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10C960-3CC7-4D7A-A34D-1D71AE644BA6}"/>
              </a:ext>
            </a:extLst>
          </p:cNvPr>
          <p:cNvSpPr/>
          <p:nvPr/>
        </p:nvSpPr>
        <p:spPr>
          <a:xfrm>
            <a:off x="526473" y="516312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S/4 Hana Cloud</a:t>
            </a:r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6AE57-23A7-4312-AB24-794BFAA88545}"/>
              </a:ext>
            </a:extLst>
          </p:cNvPr>
          <p:cNvSpPr/>
          <p:nvPr/>
        </p:nvSpPr>
        <p:spPr>
          <a:xfrm>
            <a:off x="2230581" y="516312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Field Glass</a:t>
            </a:r>
            <a:endParaRPr lang="en-I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DA07B5-6D95-46AB-AD52-42BBC1A65DC1}"/>
              </a:ext>
            </a:extLst>
          </p:cNvPr>
          <p:cNvSpPr/>
          <p:nvPr/>
        </p:nvSpPr>
        <p:spPr>
          <a:xfrm>
            <a:off x="3934689" y="521298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Sales Force</a:t>
            </a:r>
            <a:endParaRPr lang="en-IN" dirty="0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E334440-EB52-429E-B08F-9A04FDA9508B}"/>
              </a:ext>
            </a:extLst>
          </p:cNvPr>
          <p:cNvCxnSpPr>
            <a:stCxn id="16" idx="2"/>
            <a:endCxn id="18" idx="0"/>
          </p:cNvCxnSpPr>
          <p:nvPr/>
        </p:nvCxnSpPr>
        <p:spPr>
          <a:xfrm rot="5400000">
            <a:off x="1383146" y="3816927"/>
            <a:ext cx="988291" cy="17041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244437F5-1AF3-4D43-8E38-60953BE569D3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55856" y="3788647"/>
            <a:ext cx="1038151" cy="1704107"/>
          </a:xfrm>
          <a:prstGeom prst="bentConnector3">
            <a:avLst>
              <a:gd name="adj1" fmla="val 52669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BB07E9E-150A-4F63-8C9F-CE99A5460E69}"/>
              </a:ext>
            </a:extLst>
          </p:cNvPr>
          <p:cNvCxnSpPr>
            <a:stCxn id="16" idx="2"/>
            <a:endCxn id="20" idx="0"/>
          </p:cNvCxnSpPr>
          <p:nvPr/>
        </p:nvCxnSpPr>
        <p:spPr>
          <a:xfrm flipH="1">
            <a:off x="2729344" y="4174836"/>
            <a:ext cx="1" cy="988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CD03AE7B-A44E-4E99-A099-890325DB90B8}"/>
              </a:ext>
            </a:extLst>
          </p:cNvPr>
          <p:cNvSpPr/>
          <p:nvPr/>
        </p:nvSpPr>
        <p:spPr>
          <a:xfrm rot="5400000">
            <a:off x="5568048" y="2587682"/>
            <a:ext cx="711081" cy="119804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4E67E3-DDFB-4455-936E-65F47FA4EFB8}"/>
              </a:ext>
            </a:extLst>
          </p:cNvPr>
          <p:cNvSpPr txBox="1"/>
          <p:nvPr/>
        </p:nvSpPr>
        <p:spPr>
          <a:xfrm>
            <a:off x="5582710" y="2978464"/>
            <a:ext cx="72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SCC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01C38743-7409-4B6E-A282-AEDB9E25B640}"/>
              </a:ext>
            </a:extLst>
          </p:cNvPr>
          <p:cNvCxnSpPr>
            <a:stCxn id="16" idx="3"/>
            <a:endCxn id="33" idx="3"/>
          </p:cNvCxnSpPr>
          <p:nvPr/>
        </p:nvCxnSpPr>
        <p:spPr>
          <a:xfrm flipV="1">
            <a:off x="3934689" y="3186704"/>
            <a:ext cx="1389879" cy="6879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9C150C0-D32D-4D6B-8FBA-27614BB8A7BB}"/>
              </a:ext>
            </a:extLst>
          </p:cNvPr>
          <p:cNvCxnSpPr>
            <a:cxnSpLocks/>
            <a:stCxn id="33" idx="1"/>
            <a:endCxn id="40" idx="1"/>
          </p:cNvCxnSpPr>
          <p:nvPr/>
        </p:nvCxnSpPr>
        <p:spPr>
          <a:xfrm flipV="1">
            <a:off x="6522610" y="3186703"/>
            <a:ext cx="194712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A730FD3-9036-40CF-92AB-9E3266B585FF}"/>
              </a:ext>
            </a:extLst>
          </p:cNvPr>
          <p:cNvSpPr/>
          <p:nvPr/>
        </p:nvSpPr>
        <p:spPr>
          <a:xfrm>
            <a:off x="8469738" y="1441276"/>
            <a:ext cx="2942613" cy="34908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BW</a:t>
            </a:r>
          </a:p>
          <a:p>
            <a:pPr algn="ctr"/>
            <a:r>
              <a:rPr lang="en-US" dirty="0"/>
              <a:t>SAP ECC</a:t>
            </a:r>
          </a:p>
          <a:p>
            <a:pPr algn="ctr"/>
            <a:r>
              <a:rPr lang="en-US" dirty="0"/>
              <a:t>SAP S/4 Hana</a:t>
            </a:r>
            <a:endParaRPr lang="en-I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1139447-CC61-4CDD-8D3D-B671402AD478}"/>
              </a:ext>
            </a:extLst>
          </p:cNvPr>
          <p:cNvSpPr txBox="1"/>
          <p:nvPr/>
        </p:nvSpPr>
        <p:spPr>
          <a:xfrm>
            <a:off x="8788908" y="1531716"/>
            <a:ext cx="2591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On-premise System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400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Step1: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Download SAP JVM and Extract it in the C:\Program Files\Java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Connectivity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B5AA52-4E05-4F1C-A85B-35019AECF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717962"/>
            <a:ext cx="5021436" cy="37222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D4F762-6169-4D7A-A5C0-4F7A5476D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289" y="1980134"/>
            <a:ext cx="4008583" cy="3338439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3B2D1DDE-C6F6-46BC-B65A-DC13CA9035D0}"/>
              </a:ext>
            </a:extLst>
          </p:cNvPr>
          <p:cNvSpPr/>
          <p:nvPr/>
        </p:nvSpPr>
        <p:spPr>
          <a:xfrm>
            <a:off x="5620326" y="3387271"/>
            <a:ext cx="1376220" cy="524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3368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Download and install the sap Cloud connector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Connectivity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3BF8EB72-5460-4579-9902-DA62C8995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366" y="1421042"/>
            <a:ext cx="2675904" cy="22180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D78854-AC02-4790-A46E-438599358F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290" y="1487265"/>
            <a:ext cx="2814865" cy="2273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3E3A38-D815-4289-A5D5-B27620201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8950" y="1487265"/>
            <a:ext cx="2814865" cy="22733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11256F-0F65-4AC0-99A1-9174C2F9AF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8949" y="4234052"/>
            <a:ext cx="2814866" cy="22733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62B72B0-BD36-44DA-B896-1124312CD6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6290" y="4234052"/>
            <a:ext cx="2814865" cy="22733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59DC1C3-2129-4310-8F1E-E0760F59A1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366" y="4234052"/>
            <a:ext cx="2814866" cy="2273366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3B2ABE0C-8C17-4BBA-A153-1794D72BFD8B}"/>
              </a:ext>
            </a:extLst>
          </p:cNvPr>
          <p:cNvSpPr/>
          <p:nvPr/>
        </p:nvSpPr>
        <p:spPr>
          <a:xfrm>
            <a:off x="3088883" y="2530083"/>
            <a:ext cx="897794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113C2FC-C47C-4C13-9C63-04992476798C}"/>
              </a:ext>
            </a:extLst>
          </p:cNvPr>
          <p:cNvSpPr/>
          <p:nvPr/>
        </p:nvSpPr>
        <p:spPr>
          <a:xfrm rot="10800000">
            <a:off x="6851154" y="4957004"/>
            <a:ext cx="858058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9DA31ECC-9E96-44F5-83E9-182D9F6AD575}"/>
              </a:ext>
            </a:extLst>
          </p:cNvPr>
          <p:cNvSpPr/>
          <p:nvPr/>
        </p:nvSpPr>
        <p:spPr>
          <a:xfrm>
            <a:off x="6851155" y="2465428"/>
            <a:ext cx="897794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A25EF82-A8BB-4777-AB2D-3ACEB3FBE4C9}"/>
              </a:ext>
            </a:extLst>
          </p:cNvPr>
          <p:cNvSpPr/>
          <p:nvPr/>
        </p:nvSpPr>
        <p:spPr>
          <a:xfrm rot="10800000">
            <a:off x="3178232" y="4936626"/>
            <a:ext cx="858058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68E05ADD-0EF6-492D-90AE-33E778D437DF}"/>
              </a:ext>
            </a:extLst>
          </p:cNvPr>
          <p:cNvCxnSpPr>
            <a:stCxn id="11" idx="3"/>
            <a:endCxn id="13" idx="3"/>
          </p:cNvCxnSpPr>
          <p:nvPr/>
        </p:nvCxnSpPr>
        <p:spPr>
          <a:xfrm>
            <a:off x="10563815" y="2623948"/>
            <a:ext cx="12700" cy="2746787"/>
          </a:xfrm>
          <a:prstGeom prst="bentConnector3">
            <a:avLst>
              <a:gd name="adj1" fmla="val 8854543"/>
            </a:avLst>
          </a:prstGeom>
          <a:ln w="165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718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71000" y="899721"/>
            <a:ext cx="9454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Step3: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Now your system is ready go to browser and open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https://localhost:8443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(port may changes)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Connectivity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EFA6CD-C398-4B96-BAA9-F54120806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65" y="1269052"/>
            <a:ext cx="4819154" cy="4314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702B29-BCF5-4670-A9CE-64C515639E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8800" y="1220777"/>
            <a:ext cx="5283199" cy="4884748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1670A3A2-7495-43E0-8BB4-DC01A01BE010}"/>
              </a:ext>
            </a:extLst>
          </p:cNvPr>
          <p:cNvSpPr/>
          <p:nvPr/>
        </p:nvSpPr>
        <p:spPr>
          <a:xfrm>
            <a:off x="5643419" y="3223491"/>
            <a:ext cx="1265381" cy="591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5563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Step4: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Now we create a connection with our Cloud Account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Connectivity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E3BCD6-BAB5-4D3F-8978-B13D3EF16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38" y="1269053"/>
            <a:ext cx="10861964" cy="476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45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Step4: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Check the connection on Hana Cloud Account 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Connectivity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0F72ED7-0871-4487-8F6B-A4815588F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1409267"/>
            <a:ext cx="10252364" cy="498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733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Step5: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Connect on-premise system to cloud using SCC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Connectivity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E31226-87A3-4C50-B241-58FFC6507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699543"/>
            <a:ext cx="2555327" cy="2266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6EAFE9-4CF3-4610-9B6B-D12658E47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441" y="1699541"/>
            <a:ext cx="2318327" cy="22660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E2F10A-D3ED-4C72-813A-6D067CC05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0011" y="1670645"/>
            <a:ext cx="2318327" cy="23238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9EFFC4-2121-490B-A448-751B4FBF8B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0582" y="1699541"/>
            <a:ext cx="2131778" cy="23238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33EB9-0BCF-4356-A24F-8368CFB352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0583" y="4414982"/>
            <a:ext cx="2131778" cy="19239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6EDA76-677D-4089-B3D9-5AD7C1A740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4507" y="4414982"/>
            <a:ext cx="2449334" cy="19239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CB503E-6003-4DA2-8DC4-FA80C520FA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9441" y="4396128"/>
            <a:ext cx="2318327" cy="1923969"/>
          </a:xfrm>
          <a:prstGeom prst="rect">
            <a:avLst/>
          </a:prstGeom>
        </p:spPr>
      </p:pic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46C2CCC0-F836-42CC-AED2-173608F5A8B2}"/>
              </a:ext>
            </a:extLst>
          </p:cNvPr>
          <p:cNvSpPr/>
          <p:nvPr/>
        </p:nvSpPr>
        <p:spPr>
          <a:xfrm>
            <a:off x="2932700" y="2336800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4B08A1E1-05C0-4947-9444-ACACC26BCC1B}"/>
              </a:ext>
            </a:extLst>
          </p:cNvPr>
          <p:cNvSpPr/>
          <p:nvPr/>
        </p:nvSpPr>
        <p:spPr>
          <a:xfrm rot="10800000">
            <a:off x="9085980" y="4752932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DCB7060E-2C07-4E51-B298-A4890A34DE41}"/>
              </a:ext>
            </a:extLst>
          </p:cNvPr>
          <p:cNvSpPr/>
          <p:nvPr/>
        </p:nvSpPr>
        <p:spPr>
          <a:xfrm rot="5400000">
            <a:off x="10476247" y="3729679"/>
            <a:ext cx="272670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6AF29401-D3E7-43C5-ABB4-EB7028182CB8}"/>
              </a:ext>
            </a:extLst>
          </p:cNvPr>
          <p:cNvSpPr/>
          <p:nvPr/>
        </p:nvSpPr>
        <p:spPr>
          <a:xfrm>
            <a:off x="9071700" y="2336799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F56CD4A9-F83D-47EA-8A84-F88EDDDB2402}"/>
              </a:ext>
            </a:extLst>
          </p:cNvPr>
          <p:cNvSpPr/>
          <p:nvPr/>
        </p:nvSpPr>
        <p:spPr>
          <a:xfrm>
            <a:off x="5994185" y="2371957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288B7233-D362-4ABA-96C7-541229A342BF}"/>
              </a:ext>
            </a:extLst>
          </p:cNvPr>
          <p:cNvSpPr/>
          <p:nvPr/>
        </p:nvSpPr>
        <p:spPr>
          <a:xfrm rot="10800000">
            <a:off x="2940348" y="4753954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83300E15-1178-4301-85F9-E6AEE57A81AA}"/>
              </a:ext>
            </a:extLst>
          </p:cNvPr>
          <p:cNvSpPr/>
          <p:nvPr/>
        </p:nvSpPr>
        <p:spPr>
          <a:xfrm rot="10800000">
            <a:off x="5979904" y="4752932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F84AB2-1C6F-4C5D-A05E-1C2B709D55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1764" y="4355542"/>
            <a:ext cx="2678583" cy="192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099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9991</TotalTime>
  <Words>653</Words>
  <Application>Microsoft Office PowerPoint</Application>
  <PresentationFormat>Widescreen</PresentationFormat>
  <Paragraphs>108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Consolas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kuldeep singh shekhawat</cp:lastModifiedBy>
  <cp:revision>1041</cp:revision>
  <dcterms:created xsi:type="dcterms:W3CDTF">2016-07-10T03:33:26Z</dcterms:created>
  <dcterms:modified xsi:type="dcterms:W3CDTF">2021-09-21T11:34:35Z</dcterms:modified>
</cp:coreProperties>
</file>